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69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041AB-DE4D-4D8E-B99F-A9C1ACD17F3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F4ADB-3CB2-4855-BFB4-F2B22A7E6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F4ADB-3CB2-4855-BFB4-F2B22A7E6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4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05A3-9927-A327-BFAE-66C9D1BDB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0A9B9-2D6D-FCE6-DF84-8661658E6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EA3F-796D-3D64-17F3-A2C3BCC9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A2923-3066-BC5E-21A7-8866EB57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A7C0-2BBC-78DF-DC8E-F594057F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E21D-93EE-BBE2-C1FD-E49C8E5B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861E4-CBB9-F212-82F6-19EF7F593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AC019-46E4-59A2-D1A5-FE8588F1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6332-C341-73FA-E91A-68A7C338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D538-A24D-239F-0A68-E3CD586F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F23D2-1FB5-A5E2-798F-CE69F0A75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F3CEF-BFF6-143D-F22E-1809D461F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A7D7-EFCC-D19C-D0F2-C9FDA49E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73F92-2D39-5C41-9A2B-681EFBEA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E6C0-EEEC-0741-3FD4-346EC19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5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EA5E-9FE3-0E6C-5E6E-879B55AF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27A3-2133-D122-B6B9-2BF098D1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11A3-39DE-D0E3-60CF-A104DA67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F2B8-ECFB-7679-695C-F63B8CA2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38072-BEA8-E1F1-C126-B95D5C4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ED80-FCCA-631A-3425-B04F129D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FA748-40E6-4656-3C4F-796143B6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9F8B-2596-D698-94FA-81FA3049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6C338-93BA-3DEF-7C7A-E47DC7C8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BFC43-E2D8-BA05-F3D4-843B28F0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F049-F5FB-17BD-7280-48B12B14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242A-E455-1531-803D-91E82AFF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AD4C3-CF24-C79E-FA6C-6A5974AC6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C02F1-8672-DFA4-E7C7-023510D1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C4FA3-8F91-E08E-0F76-A442B3BC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7EDB-7D3A-A535-8ECA-3260FB26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94DB-5287-746B-51D3-92294F98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5925C-9680-69D4-3D49-3FAD80E4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C521-01A9-CE23-E831-29899AFB6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4E10F-6855-A392-86B3-ADD3F882C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ABB02-79A6-FCF7-A8B2-301064A16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5B6F0-F015-28B8-2C5F-99A16B5A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231F2-197E-5D5A-59D2-0E7A300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03EA4-52A1-5F3C-82F1-4FC9F79A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3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D201-A53C-34D1-FBE7-A792B235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79882-8F16-8723-DD49-4C8445C0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006B7-1CC7-D373-843D-E8DDC7D2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0280A-8496-209E-78AE-FA1E2184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22E18-73C0-C6FA-5D1F-265D2354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4045B-CC99-558D-BA2A-DEBE5A35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BA4A-92CE-FAFC-D4F3-D1CBF233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4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CE57-5005-F01A-A971-8347C7C9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62CE-B6D5-0B37-CC4E-D862E703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37DBC-4851-1146-CBA8-C951563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342B5-BBD7-4CBB-32E3-10B0F541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BF05-AF63-F0C9-55BB-4C618EB7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80CD6-9F30-3363-A539-F02B5058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13BE-8168-840D-0921-D6F933A6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A526-3754-AFFE-DBDB-F71001F46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B864C-BD12-60B3-4D36-5179D7531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D5D0D-E274-71D3-697D-5AD1F9D3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23DDA-B0EE-9D57-7C97-C601C7D7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F8948-6DCF-93F2-5F20-5E1CA9A0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70BA7-4675-4350-3A1E-70BD167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21117-988D-5B18-BD1C-2B7A7D7A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77E2-F0D7-45D4-3127-1F016A9F3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770DB-D616-4811-9D19-987CFD8FEDB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1035-FCBD-DAE1-C226-8154108A7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3FF4-241A-B38A-197F-CF1D32D32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1598E-A164-43D2-BA29-9E1F6BC67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8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aterdata.usgs.gov/nw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dem.ri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31FD-8FE1-7332-11AF-822AA39AE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86" y="1347689"/>
            <a:ext cx="11916228" cy="18138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Surface Water Impact on Groundwater in Coastal Rhode Island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0670F-910C-0454-4DB3-4949BD9BA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6501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Shahriar Bin Shahid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Ph.D. Student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Geosciences</a:t>
            </a:r>
          </a:p>
        </p:txBody>
      </p:sp>
    </p:spTree>
    <p:extLst>
      <p:ext uri="{BB962C8B-B14F-4D97-AF65-F5344CB8AC3E}">
        <p14:creationId xmlns:p14="http://schemas.microsoft.com/office/powerpoint/2010/main" val="220359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7721-E644-1E0D-E07E-84F4E9AF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76" y="740361"/>
            <a:ext cx="4498365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Result: Pond Depth vs DEM Scatter Plot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F60C9879-0AD4-F2E2-1185-7633423FD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9" y="72335"/>
            <a:ext cx="7214192" cy="5806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C8226-5FFB-A1B3-F68C-10A4D07E466D}"/>
              </a:ext>
            </a:extLst>
          </p:cNvPr>
          <p:cNvSpPr txBox="1"/>
          <p:nvPr/>
        </p:nvSpPr>
        <p:spPr>
          <a:xfrm>
            <a:off x="5166541" y="5878775"/>
            <a:ext cx="674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Figure: Scatter plot of maximum pond depth against elevation shows a strong negative correlation coefficient.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1F80A-F094-878C-AF34-EAB8B6B54C45}"/>
              </a:ext>
            </a:extLst>
          </p:cNvPr>
          <p:cNvSpPr txBox="1"/>
          <p:nvPr/>
        </p:nvSpPr>
        <p:spPr>
          <a:xfrm>
            <a:off x="231601" y="2608207"/>
            <a:ext cx="4325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depths of 22 ponds were considered.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pond water depths ranged between 1.8 m and 12.8 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correlation coefficient of -0.86 shows a strong negative correlation between depth and elevation.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elevated areas have shallower ponds. </a:t>
            </a:r>
          </a:p>
        </p:txBody>
      </p:sp>
    </p:spTree>
    <p:extLst>
      <p:ext uri="{BB962C8B-B14F-4D97-AF65-F5344CB8AC3E}">
        <p14:creationId xmlns:p14="http://schemas.microsoft.com/office/powerpoint/2010/main" val="128177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403F-D0CC-E649-B7AC-481EA5FC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915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41C32-5759-2525-5721-DA9652C93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124"/>
            <a:ext cx="10515600" cy="184696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Stable surface (1.1-2m) and groundwater levels (5.7-6.5m).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indicate a balance between inflows and outflows.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Deeper coastal ponds can impact groundwater, coupled with tidal dynamics and seawater intrusion.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Precipitation, recharge, and land use may have more significant impacts on groundwater compared to shallower ponds.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46070F-A634-32BF-5765-BC784AF43DE4}"/>
              </a:ext>
            </a:extLst>
          </p:cNvPr>
          <p:cNvSpPr txBox="1">
            <a:spLocks/>
          </p:cNvSpPr>
          <p:nvPr/>
        </p:nvSpPr>
        <p:spPr>
          <a:xfrm>
            <a:off x="838200" y="3367579"/>
            <a:ext cx="10515600" cy="61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B0590E-1C2B-9BB9-9668-B6F138C1CA63}"/>
              </a:ext>
            </a:extLst>
          </p:cNvPr>
          <p:cNvSpPr txBox="1">
            <a:spLocks/>
          </p:cNvSpPr>
          <p:nvPr/>
        </p:nvSpPr>
        <p:spPr>
          <a:xfrm>
            <a:off x="838200" y="4391077"/>
            <a:ext cx="10515600" cy="150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more comprehensive hydrological study is needed.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Factors such as precipitation, surface water runoff, groundwater withdrawals, flow directions, and recharge patterns can be considered.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information on ponds, lakes, or lagoons will provide more accurate insights.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3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53E2-AAD2-EDCA-20E1-BEB2A5F2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7951-9703-AEC5-A365-C122E28CE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Barlow, P.M. and Reichard, E.G., 2010. Saltwater intrusion in coastal regions of North America.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Hydrogeology Journal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(1), p.247.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00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E11E-FD93-44FB-5D87-85BF61AF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Background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C6F0-5E50-C9D7-C26E-2DAF1A56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820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Geographic Characteristics (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Barlow and Reichard, 2010)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Low lying topography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Sea-side location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North American coast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Suitable Study Area: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Rhode Island is situated along the Northeastern coast.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954BDF-8C63-92A2-07F4-C0919103223D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64968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Availability of Data Sources: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Remote sensing tools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Hydrological data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Significant Factors: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Interaction with wastewater systems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Contaminant transport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Saltwater intrusion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Nutrient flow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Ecological dynamics</a:t>
            </a:r>
          </a:p>
        </p:txBody>
      </p:sp>
    </p:spTree>
    <p:extLst>
      <p:ext uri="{BB962C8B-B14F-4D97-AF65-F5344CB8AC3E}">
        <p14:creationId xmlns:p14="http://schemas.microsoft.com/office/powerpoint/2010/main" val="348805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2A65-AD0F-82EB-292C-8B9C5BF1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9B5C-2D97-7F6E-3052-B181E5072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65114" cy="47255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300" u="sng" dirty="0">
                <a:latin typeface="Arial" panose="020B0604020202020204" pitchFamily="34" charset="0"/>
                <a:cs typeface="Arial" panose="020B0604020202020204" pitchFamily="34" charset="0"/>
              </a:rPr>
              <a:t>1. Proposal Idea: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Investigate the correlation between surface water variability and groundwater table levels along the Rhode Island coast using remote sensing techniques.</a:t>
            </a:r>
          </a:p>
          <a:p>
            <a:pPr marL="0" indent="0">
              <a:buNone/>
            </a:pPr>
            <a:r>
              <a:rPr lang="en-US" sz="3300" u="sng" dirty="0">
                <a:latin typeface="Arial" panose="020B0604020202020204" pitchFamily="34" charset="0"/>
                <a:cs typeface="Arial" panose="020B0604020202020204" pitchFamily="34" charset="0"/>
              </a:rPr>
              <a:t>2. Research Question: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How does the fluctuation of coastal water levels influence the groundwater table in Rhode Island?</a:t>
            </a:r>
          </a:p>
          <a:p>
            <a:pPr marL="0" indent="0">
              <a:buNone/>
            </a:pPr>
            <a:r>
              <a:rPr lang="en-US" sz="3300" u="sng" dirty="0">
                <a:latin typeface="Arial" panose="020B0604020202020204" pitchFamily="34" charset="0"/>
                <a:cs typeface="Arial" panose="020B0604020202020204" pitchFamily="34" charset="0"/>
              </a:rPr>
              <a:t>3. Goals Achieved: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Achieved a preliminary understanding of surface and groundwater interaction along the Rhode Island coast.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Developed insights while analyzing remote sensing tools (Digital Elevation Model), and hydrological information.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Correlating depth and elevation information provided preliminary findings for the entire state of Rhode Island.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- Identified future research directions for a more comprehensive analysis.</a:t>
            </a:r>
          </a:p>
        </p:txBody>
      </p:sp>
    </p:spTree>
    <p:extLst>
      <p:ext uri="{BB962C8B-B14F-4D97-AF65-F5344CB8AC3E}">
        <p14:creationId xmlns:p14="http://schemas.microsoft.com/office/powerpoint/2010/main" val="390191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05CB-7503-C818-563C-45566E46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31"/>
            <a:ext cx="10515600" cy="699177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5FFE-7215-E4FD-734F-452ABE94C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63" y="817138"/>
            <a:ext cx="5909577" cy="294127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Datasets: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Surface water and groundwater data source: USGS National Water Information System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https://waterdata.usgs.gov/nwis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Digital Elevation Model source: USGS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EarthExplorer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https://earthexplorer.usgs.gov/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Pond Depth data source: State of Rhode Island, Department of Environmental Management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https://dem.ri.gov/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Computing Environment: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136338-2B08-1486-3988-891449EC6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81" y="1068213"/>
            <a:ext cx="5244353" cy="2286000"/>
          </a:xfrm>
          <a:prstGeom prst="rect">
            <a:avLst/>
          </a:prstGeom>
        </p:spPr>
      </p:pic>
      <p:pic>
        <p:nvPicPr>
          <p:cNvPr id="7" name="Picture 6" descr="A screenshot of a web interface&#10;&#10;Description automatically generated">
            <a:extLst>
              <a:ext uri="{FF2B5EF4-FFF2-40B4-BE49-F238E27FC236}">
                <a16:creationId xmlns:a16="http://schemas.microsoft.com/office/drawing/2014/main" id="{AFF2942F-F159-53E2-4309-F5339309A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9" y="3907497"/>
            <a:ext cx="5524499" cy="2286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7D203B6-92B7-B1A1-80A6-6E9DC37C9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3" y="3907497"/>
            <a:ext cx="527479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EB222-3ACE-A4F2-F709-A856A6CA8A4C}"/>
              </a:ext>
            </a:extLst>
          </p:cNvPr>
          <p:cNvSpPr txBox="1"/>
          <p:nvPr/>
        </p:nvSpPr>
        <p:spPr>
          <a:xfrm>
            <a:off x="7354865" y="3429000"/>
            <a:ext cx="3566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Figure: USGS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EarthExplorer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E872-8432-1100-1E93-DC82BF1309C2}"/>
              </a:ext>
            </a:extLst>
          </p:cNvPr>
          <p:cNvSpPr txBox="1"/>
          <p:nvPr/>
        </p:nvSpPr>
        <p:spPr>
          <a:xfrm>
            <a:off x="7514836" y="6303209"/>
            <a:ext cx="3252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Figure: USGS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Waterdata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D9CB2-111B-5663-7E7F-F756934692FC}"/>
              </a:ext>
            </a:extLst>
          </p:cNvPr>
          <p:cNvSpPr txBox="1"/>
          <p:nvPr/>
        </p:nvSpPr>
        <p:spPr>
          <a:xfrm>
            <a:off x="1642470" y="6281849"/>
            <a:ext cx="2335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Figure: RIDEM Website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771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FBBF-DCFE-C961-BB1D-B9295022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543" y="219982"/>
            <a:ext cx="2514600" cy="839561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Study Area</a:t>
            </a:r>
          </a:p>
        </p:txBody>
      </p:sp>
      <p:pic>
        <p:nvPicPr>
          <p:cNvPr id="5" name="Content Placeholder 4" descr="A map with a location pin&#10;&#10;Description automatically generated">
            <a:extLst>
              <a:ext uri="{FF2B5EF4-FFF2-40B4-BE49-F238E27FC236}">
                <a16:creationId xmlns:a16="http://schemas.microsoft.com/office/drawing/2014/main" id="{EB263868-42A2-DE0F-AD63-6F09FE605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60" y="112427"/>
            <a:ext cx="4948774" cy="2971800"/>
          </a:xfrm>
          <a:ln>
            <a:solidFill>
              <a:schemeClr val="tx1"/>
            </a:solidFill>
          </a:ln>
        </p:spPr>
      </p:pic>
      <p:pic>
        <p:nvPicPr>
          <p:cNvPr id="7" name="Picture 6" descr="A map with green points&#10;&#10;Description automatically generated">
            <a:extLst>
              <a:ext uri="{FF2B5EF4-FFF2-40B4-BE49-F238E27FC236}">
                <a16:creationId xmlns:a16="http://schemas.microsoft.com/office/drawing/2014/main" id="{972415E2-EDE4-E2A1-AFA4-C72BD75F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74" y="3455233"/>
            <a:ext cx="4953000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88A7A-1164-2671-0856-52E935169374}"/>
              </a:ext>
            </a:extLst>
          </p:cNvPr>
          <p:cNvSpPr txBox="1"/>
          <p:nvPr/>
        </p:nvSpPr>
        <p:spPr>
          <a:xfrm>
            <a:off x="8389322" y="641251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Figure: Location of ponds.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A1A44-7951-D3A2-A198-1CAF275013F2}"/>
              </a:ext>
            </a:extLst>
          </p:cNvPr>
          <p:cNvSpPr txBox="1"/>
          <p:nvPr/>
        </p:nvSpPr>
        <p:spPr>
          <a:xfrm>
            <a:off x="7332177" y="3069713"/>
            <a:ext cx="458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Figure: Location of measured water levels.</a:t>
            </a:r>
            <a:endParaRPr lang="en-US" dirty="0"/>
          </a:p>
        </p:txBody>
      </p:sp>
      <p:pic>
        <p:nvPicPr>
          <p:cNvPr id="11" name="Picture 10" descr="A map of the state of rhode island&#10;&#10;Description automatically generated">
            <a:extLst>
              <a:ext uri="{FF2B5EF4-FFF2-40B4-BE49-F238E27FC236}">
                <a16:creationId xmlns:a16="http://schemas.microsoft.com/office/drawing/2014/main" id="{8600A030-2C16-8741-1814-9E9841DA8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4" y="1332519"/>
            <a:ext cx="5916705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D4CCE-87F7-373D-F0FD-71D687376334}"/>
              </a:ext>
            </a:extLst>
          </p:cNvPr>
          <p:cNvSpPr txBox="1"/>
          <p:nvPr/>
        </p:nvSpPr>
        <p:spPr>
          <a:xfrm>
            <a:off x="1298077" y="5992829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Figure: Location of the study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B739-F328-6928-E9B7-125A8EB8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5" y="2644683"/>
            <a:ext cx="2278757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b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Time Series </a:t>
            </a:r>
          </a:p>
        </p:txBody>
      </p:sp>
      <p:pic>
        <p:nvPicPr>
          <p:cNvPr id="5" name="Content Placeholder 4" descr="A group of graphs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3AFF06F0-C467-9F97-2D18-976F3049E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>
          <a:xfrm>
            <a:off x="2412772" y="14993"/>
            <a:ext cx="9601199" cy="61630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F9A17-2F1F-377F-E6A7-DFF628EA9186}"/>
              </a:ext>
            </a:extLst>
          </p:cNvPr>
          <p:cNvSpPr txBox="1"/>
          <p:nvPr/>
        </p:nvSpPr>
        <p:spPr>
          <a:xfrm>
            <a:off x="2696199" y="6118125"/>
            <a:ext cx="934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Figure: Groundwater and surface water level time series graphs showing variations in the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table from December 2022 to December 2023.</a:t>
            </a:r>
          </a:p>
        </p:txBody>
      </p:sp>
    </p:spTree>
    <p:extLst>
      <p:ext uri="{BB962C8B-B14F-4D97-AF65-F5344CB8AC3E}">
        <p14:creationId xmlns:p14="http://schemas.microsoft.com/office/powerpoint/2010/main" val="56872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68E7-63EE-6EDC-6AD1-949C7A59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852" y="228600"/>
            <a:ext cx="410855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b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Average Time Series </a:t>
            </a:r>
          </a:p>
        </p:txBody>
      </p:sp>
      <p:pic>
        <p:nvPicPr>
          <p:cNvPr id="5" name="Content Placeholder 4" descr="A green line graph with white background&#10;&#10;Description automatically generated">
            <a:extLst>
              <a:ext uri="{FF2B5EF4-FFF2-40B4-BE49-F238E27FC236}">
                <a16:creationId xmlns:a16="http://schemas.microsoft.com/office/drawing/2014/main" id="{42AC81A0-3BDE-BE7C-F05A-708CDEF99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7" y="78692"/>
            <a:ext cx="6400800" cy="3200400"/>
          </a:xfr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A52E2FCC-F6A3-BE46-F288-A8CC46D15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72" y="3429000"/>
            <a:ext cx="64008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A27EC-39E7-FA91-5A65-510F8A7430DD}"/>
              </a:ext>
            </a:extLst>
          </p:cNvPr>
          <p:cNvSpPr txBox="1"/>
          <p:nvPr/>
        </p:nvSpPr>
        <p:spPr>
          <a:xfrm>
            <a:off x="6449840" y="1678892"/>
            <a:ext cx="5040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Figure: Average surface water level time series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(December 2022 to December 2023) for three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sites in Rhode Island.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4039F-A54F-CF56-69DD-8B3E786C5639}"/>
              </a:ext>
            </a:extLst>
          </p:cNvPr>
          <p:cNvSpPr txBox="1"/>
          <p:nvPr/>
        </p:nvSpPr>
        <p:spPr>
          <a:xfrm>
            <a:off x="524947" y="5426899"/>
            <a:ext cx="4938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Figure: Average groundwater level time series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(December 2022 to December 2023) for three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sites in Rhode Island.</a:t>
            </a:r>
          </a:p>
        </p:txBody>
      </p:sp>
    </p:spTree>
    <p:extLst>
      <p:ext uri="{BB962C8B-B14F-4D97-AF65-F5344CB8AC3E}">
        <p14:creationId xmlns:p14="http://schemas.microsoft.com/office/powerpoint/2010/main" val="245264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A60-03D7-13A8-D0D1-A91C5CF6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012" y="516699"/>
            <a:ext cx="3768786" cy="1325563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b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Elevation Profile</a:t>
            </a:r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30A54870-7C2D-E7BA-FBF4-DB76A2A60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" y="4204740"/>
            <a:ext cx="10058400" cy="2011680"/>
          </a:xfrm>
        </p:spPr>
      </p:pic>
      <p:pic>
        <p:nvPicPr>
          <p:cNvPr id="7" name="Picture 6" descr="A map of a land with a red line&#10;&#10;Description automatically generated">
            <a:extLst>
              <a:ext uri="{FF2B5EF4-FFF2-40B4-BE49-F238E27FC236}">
                <a16:creationId xmlns:a16="http://schemas.microsoft.com/office/drawing/2014/main" id="{DE6A9C62-F36D-C6B0-178F-CCF15FA9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87" y="59960"/>
            <a:ext cx="54864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6F618-2A51-4396-690B-A5C3B8059204}"/>
              </a:ext>
            </a:extLst>
          </p:cNvPr>
          <p:cNvSpPr txBox="1"/>
          <p:nvPr/>
        </p:nvSpPr>
        <p:spPr>
          <a:xfrm>
            <a:off x="354684" y="6126480"/>
            <a:ext cx="1148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Figure: Illustrating the overall elevation trend from inland towards coastal Rhode Island based on the Digital Elevation Model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(Data courtesy: USGS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EarthExplorer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AA4AD-85FA-35E4-A8E5-1DB6A8C9AFAF}"/>
              </a:ext>
            </a:extLst>
          </p:cNvPr>
          <p:cNvSpPr txBox="1"/>
          <p:nvPr/>
        </p:nvSpPr>
        <p:spPr>
          <a:xfrm>
            <a:off x="7212012" y="2284923"/>
            <a:ext cx="357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Elevation gradually decreases from inland towards the coast.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highest elevation is around 250 m.</a:t>
            </a:r>
          </a:p>
        </p:txBody>
      </p:sp>
    </p:spTree>
    <p:extLst>
      <p:ext uri="{BB962C8B-B14F-4D97-AF65-F5344CB8AC3E}">
        <p14:creationId xmlns:p14="http://schemas.microsoft.com/office/powerpoint/2010/main" val="255362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F13C-DC9A-2DDE-56AC-2A210037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0" y="929662"/>
            <a:ext cx="4501031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b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Pond Depth Variations</a:t>
            </a:r>
          </a:p>
        </p:txBody>
      </p:sp>
      <p:pic>
        <p:nvPicPr>
          <p:cNvPr id="5" name="Content Placeholder 4" descr="A map of a land with different colored spots&#10;&#10;Description automatically generated">
            <a:extLst>
              <a:ext uri="{FF2B5EF4-FFF2-40B4-BE49-F238E27FC236}">
                <a16:creationId xmlns:a16="http://schemas.microsoft.com/office/drawing/2014/main" id="{6B10C261-CAD6-3FAE-C4A5-FF68333A7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47" y="194952"/>
            <a:ext cx="7489937" cy="6217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B73C2-4B79-FE89-324F-00054458ACA8}"/>
              </a:ext>
            </a:extLst>
          </p:cNvPr>
          <p:cNvSpPr txBox="1"/>
          <p:nvPr/>
        </p:nvSpPr>
        <p:spPr>
          <a:xfrm>
            <a:off x="4496648" y="6412872"/>
            <a:ext cx="7594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Figure: Illustrating the variations in maximum pond depth with different elevations.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2C1A7-28F7-4165-621B-EE820060A0D4}"/>
              </a:ext>
            </a:extLst>
          </p:cNvPr>
          <p:cNvSpPr txBox="1"/>
          <p:nvPr/>
        </p:nvSpPr>
        <p:spPr>
          <a:xfrm>
            <a:off x="231601" y="2608207"/>
            <a:ext cx="4325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Colored dots indicate pond locations.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colors represent varying depths.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elevated areas are mostly inland.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Lighter-colored dots (yellowish) suggest higher depths.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Darker-colored dots (bluish) suggest lower depths.</a:t>
            </a:r>
          </a:p>
        </p:txBody>
      </p:sp>
    </p:spTree>
    <p:extLst>
      <p:ext uri="{BB962C8B-B14F-4D97-AF65-F5344CB8AC3E}">
        <p14:creationId xmlns:p14="http://schemas.microsoft.com/office/powerpoint/2010/main" val="2982474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720</Words>
  <Application>Microsoft Office PowerPoint</Application>
  <PresentationFormat>Widescreen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Surface Water Impact on Groundwater in Coastal Rhode Island</vt:lpstr>
      <vt:lpstr>Background of the Study</vt:lpstr>
      <vt:lpstr>Project Goal</vt:lpstr>
      <vt:lpstr>Methodology</vt:lpstr>
      <vt:lpstr>Study Area</vt:lpstr>
      <vt:lpstr>Result:  Time Series </vt:lpstr>
      <vt:lpstr>Result:  Average Time Series </vt:lpstr>
      <vt:lpstr>Result:  Elevation Profile</vt:lpstr>
      <vt:lpstr>Result:  Pond Depth Variations</vt:lpstr>
      <vt:lpstr>Result: Pond Depth vs DEM Scatter Plot</vt:lpstr>
      <vt:lpstr>Discussion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Water Impact on Groundwater in Coastal Rhode Island</dc:title>
  <dc:creator>Shahid, Shahriar Bin</dc:creator>
  <cp:lastModifiedBy>Shahid, Shahriar Bin</cp:lastModifiedBy>
  <cp:revision>24</cp:revision>
  <dcterms:created xsi:type="dcterms:W3CDTF">2023-12-11T18:45:21Z</dcterms:created>
  <dcterms:modified xsi:type="dcterms:W3CDTF">2023-12-12T21:27:43Z</dcterms:modified>
</cp:coreProperties>
</file>